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5" r:id="rId10"/>
    <p:sldId id="266" r:id="rId11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Block" panose="02000000000000000000" pitchFamily="2" charset="-34"/>
      <p:regular r:id="rId16"/>
    </p:embeddedFont>
    <p:embeddedFont>
      <p:font typeface="Calibri Light" panose="020F0302020204030204" pitchFamily="34" charset="0"/>
      <p:regular r:id="rId17"/>
      <p:italic r:id="rId18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1445" autoAdjust="0"/>
  </p:normalViewPr>
  <p:slideViewPr>
    <p:cSldViewPr snapToGrid="0">
      <p:cViewPr varScale="1">
        <p:scale>
          <a:sx n="106" d="100"/>
          <a:sy n="106" d="100"/>
        </p:scale>
        <p:origin x="84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AF5A8-4174-493F-AA07-96A25099AF67}" type="datetimeFigureOut">
              <a:rPr lang="en-US" smtClean="0"/>
              <a:t>4/27/2018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4E540B-4D08-4DBB-B8FD-CD4628407E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4362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AF5A8-4174-493F-AA07-96A25099AF67}" type="datetimeFigureOut">
              <a:rPr lang="en-US" smtClean="0"/>
              <a:t>4/27/2018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4E540B-4D08-4DBB-B8FD-CD4628407E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8339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AF5A8-4174-493F-AA07-96A25099AF67}" type="datetimeFigureOut">
              <a:rPr lang="en-US" smtClean="0"/>
              <a:t>4/27/2018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4E540B-4D08-4DBB-B8FD-CD4628407E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3443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AF5A8-4174-493F-AA07-96A25099AF67}" type="datetimeFigureOut">
              <a:rPr lang="en-US" smtClean="0"/>
              <a:t>4/27/2018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4E540B-4D08-4DBB-B8FD-CD4628407E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8183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AF5A8-4174-493F-AA07-96A25099AF67}" type="datetimeFigureOut">
              <a:rPr lang="en-US" smtClean="0"/>
              <a:t>4/27/2018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4E540B-4D08-4DBB-B8FD-CD4628407E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3755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AF5A8-4174-493F-AA07-96A25099AF67}" type="datetimeFigureOut">
              <a:rPr lang="en-US" smtClean="0"/>
              <a:t>4/27/2018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4E540B-4D08-4DBB-B8FD-CD4628407E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4652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AF5A8-4174-493F-AA07-96A25099AF67}" type="datetimeFigureOut">
              <a:rPr lang="en-US" smtClean="0"/>
              <a:t>4/27/2018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4E540B-4D08-4DBB-B8FD-CD4628407E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0926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AF5A8-4174-493F-AA07-96A25099AF67}" type="datetimeFigureOut">
              <a:rPr lang="en-US" smtClean="0"/>
              <a:t>4/27/2018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4E540B-4D08-4DBB-B8FD-CD4628407E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2334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AF5A8-4174-493F-AA07-96A25099AF67}" type="datetimeFigureOut">
              <a:rPr lang="en-US" smtClean="0"/>
              <a:t>4/27/2018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4E540B-4D08-4DBB-B8FD-CD4628407E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1873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AF5A8-4174-493F-AA07-96A25099AF67}" type="datetimeFigureOut">
              <a:rPr lang="en-US" smtClean="0"/>
              <a:t>4/27/2018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4E540B-4D08-4DBB-B8FD-CD4628407E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1179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AF5A8-4174-493F-AA07-96A25099AF67}" type="datetimeFigureOut">
              <a:rPr lang="en-US" smtClean="0"/>
              <a:t>4/27/2018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4E540B-4D08-4DBB-B8FD-CD4628407E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7417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6AF5A8-4174-493F-AA07-96A25099AF67}" type="datetimeFigureOut">
              <a:rPr lang="en-US" smtClean="0"/>
              <a:t>4/27/2018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4E540B-4D08-4DBB-B8FD-CD4628407E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0859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9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8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1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0BD1094-A2EB-46FC-A742-5D424C5E10F2}"/>
              </a:ext>
            </a:extLst>
          </p:cNvPr>
          <p:cNvSpPr txBox="1"/>
          <p:nvPr/>
        </p:nvSpPr>
        <p:spPr>
          <a:xfrm>
            <a:off x="601753" y="1938395"/>
            <a:ext cx="822693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spc="-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ebulousRegular"/>
              </a:rPr>
              <a:t>BOOM! Adventure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DFDA6E-5230-4002-A218-61ADB90CD5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274" y="739118"/>
            <a:ext cx="1076325" cy="1194458"/>
          </a:xfrm>
          <a:prstGeom prst="rect">
            <a:avLst/>
          </a:prstGeom>
        </p:spPr>
      </p:pic>
      <p:pic>
        <p:nvPicPr>
          <p:cNvPr id="6" name="Picture 5" descr="A picture containing light&#10;&#10;Description generated with high confidence">
            <a:extLst>
              <a:ext uri="{FF2B5EF4-FFF2-40B4-BE49-F238E27FC236}">
                <a16:creationId xmlns:a16="http://schemas.microsoft.com/office/drawing/2014/main" id="{6455C577-92CA-4768-BFE2-74D98E4C78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1900" y="189464"/>
            <a:ext cx="876300" cy="9715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14A1A0C-2502-40B6-827A-E7BBE5B51F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0050" y="3391798"/>
            <a:ext cx="1447800" cy="14287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34136FF-D0AB-4229-95DA-84787FA422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037" y="4482349"/>
            <a:ext cx="549987" cy="61035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2109894-76E1-433C-A4F1-9338C0293B3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6391" y="5798425"/>
            <a:ext cx="720722" cy="61776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AA240E2-5364-4CE5-A8D5-7133673D3AC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1027" y="4916487"/>
            <a:ext cx="85725" cy="35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4422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0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42CF14-B054-45A6-8966-82EC679E5E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0495" y="2070069"/>
            <a:ext cx="710301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th-TH" sz="15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  <a:latin typeface="Block" panose="02000000000000000000" pitchFamily="2" charset="-34"/>
                <a:cs typeface="Block" panose="02000000000000000000" pitchFamily="2" charset="-34"/>
              </a:rPr>
              <a:t>จบการนำเสนอ</a:t>
            </a:r>
            <a:endParaRPr lang="en-US" sz="153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C0C0C0"/>
              </a:highlight>
              <a:latin typeface="Block" panose="02000000000000000000" pitchFamily="2" charset="-34"/>
              <a:cs typeface="Block" panose="02000000000000000000" pitchFamily="2" charset="-34"/>
            </a:endParaRPr>
          </a:p>
          <a:p>
            <a:pPr marL="0" indent="0">
              <a:buNone/>
            </a:pPr>
            <a:endParaRPr lang="en-US" sz="153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C0C0C0"/>
              </a:highlight>
              <a:latin typeface="Block" panose="02000000000000000000" pitchFamily="2" charset="-34"/>
              <a:cs typeface="Block" panose="020000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02796130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8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61B2A6D-41D1-4F2C-9DBC-3BCC6DDC57B3}"/>
              </a:ext>
            </a:extLst>
          </p:cNvPr>
          <p:cNvSpPr txBox="1"/>
          <p:nvPr/>
        </p:nvSpPr>
        <p:spPr>
          <a:xfrm>
            <a:off x="3303895" y="220339"/>
            <a:ext cx="284404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6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  <a:latin typeface="Block" panose="02000000000000000000" pitchFamily="2" charset="-34"/>
                <a:cs typeface="Block" panose="02000000000000000000" pitchFamily="2" charset="-34"/>
              </a:rPr>
              <a:t>โปรแกรมที่ใช้</a:t>
            </a:r>
            <a:endParaRPr lang="en-US" sz="6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C0C0C0"/>
              </a:highlight>
              <a:latin typeface="Block" panose="02000000000000000000" pitchFamily="2" charset="-34"/>
              <a:cs typeface="Block" panose="02000000000000000000" pitchFamily="2" charset="-34"/>
            </a:endParaRPr>
          </a:p>
        </p:txBody>
      </p:sp>
      <p:pic>
        <p:nvPicPr>
          <p:cNvPr id="5" name="Picture 2" descr="Image result for python">
            <a:extLst>
              <a:ext uri="{FF2B5EF4-FFF2-40B4-BE49-F238E27FC236}">
                <a16:creationId xmlns:a16="http://schemas.microsoft.com/office/drawing/2014/main" id="{0F16EA6D-4D02-4586-B6DF-932CD4FE0E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aintStrok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366" y="2491225"/>
            <a:ext cx="4062772" cy="13725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2" descr="Image result for photoshop logo">
            <a:extLst>
              <a:ext uri="{FF2B5EF4-FFF2-40B4-BE49-F238E27FC236}">
                <a16:creationId xmlns:a16="http://schemas.microsoft.com/office/drawing/2014/main" id="{EBACBE40-5053-4370-B2FE-C295778140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000" b="90577" l="10000" r="90000">
                        <a14:foregroundMark x1="32444" y1="9231" x2="32444" y2="9231"/>
                        <a14:foregroundMark x1="62667" y1="10000" x2="62667" y2="10000"/>
                        <a14:foregroundMark x1="28222" y1="90769" x2="28222" y2="90769"/>
                        <a14:foregroundMark x1="31556" y1="8077" x2="31556" y2="8077"/>
                        <a14:foregroundMark x1="65778" y1="5000" x2="65778" y2="5000"/>
                        <a14:foregroundMark x1="22667" y1="48462" x2="22667" y2="48462"/>
                        <a14:foregroundMark x1="30000" y1="45769" x2="30000" y2="45769"/>
                        <a14:foregroundMark x1="30222" y1="46538" x2="30222" y2="46538"/>
                        <a14:backgroundMark x1="30000" y1="45385" x2="30000" y2="45385"/>
                        <a14:backgroundMark x1="30000" y1="45385" x2="30000" y2="45385"/>
                        <a14:backgroundMark x1="30222" y1="46154" x2="30222" y2="461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7243" y="2491225"/>
            <a:ext cx="4862314" cy="2809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6" descr="Related image">
            <a:extLst>
              <a:ext uri="{FF2B5EF4-FFF2-40B4-BE49-F238E27FC236}">
                <a16:creationId xmlns:a16="http://schemas.microsoft.com/office/drawing/2014/main" id="{0E8BABCD-E4F4-4DAB-8C78-F7F4104EAA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6362" y="4171802"/>
            <a:ext cx="3499557" cy="1035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906537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0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67F82DF-2B18-4177-A254-03BDFD28711C}"/>
              </a:ext>
            </a:extLst>
          </p:cNvPr>
          <p:cNvSpPr txBox="1"/>
          <p:nvPr/>
        </p:nvSpPr>
        <p:spPr>
          <a:xfrm>
            <a:off x="3205907" y="264404"/>
            <a:ext cx="304762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  <a:latin typeface="Block" panose="02000000000000000000" pitchFamily="2" charset="-34"/>
                <a:cs typeface="Block" panose="02000000000000000000" pitchFamily="2" charset="-34"/>
              </a:rPr>
              <a:t>Information</a:t>
            </a:r>
            <a:endParaRPr lang="en-US" sz="6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C0C0C0"/>
              </a:highlight>
              <a:latin typeface="Block" panose="02000000000000000000" pitchFamily="2" charset="-34"/>
              <a:cs typeface="Block" panose="02000000000000000000" pitchFamily="2" charset="-34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78478C-C3D8-4D29-AD88-8622534E7FFE}"/>
              </a:ext>
            </a:extLst>
          </p:cNvPr>
          <p:cNvSpPr txBox="1"/>
          <p:nvPr/>
        </p:nvSpPr>
        <p:spPr>
          <a:xfrm>
            <a:off x="1476260" y="1531344"/>
            <a:ext cx="5761822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th-TH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lock" panose="02000000000000000000" pitchFamily="2" charset="-34"/>
                <a:cs typeface="Block" panose="02000000000000000000" pitchFamily="2" charset="-34"/>
              </a:rPr>
              <a:t>สามารถเล่นได้ 1 คนต่อหนึ่งเกม</a:t>
            </a:r>
            <a:endParaRPr lang="th-TH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lock" panose="02000000000000000000" pitchFamily="2" charset="-34"/>
              <a:cs typeface="Block" panose="02000000000000000000" pitchFamily="2" charset="-34"/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th-TH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lock" panose="02000000000000000000" pitchFamily="2" charset="-34"/>
                <a:cs typeface="Block" panose="02000000000000000000" pitchFamily="2" charset="-34"/>
              </a:rPr>
              <a:t>เป็นเกมแนว </a:t>
            </a:r>
            <a:r>
              <a:rPr lang="en-US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lock" panose="02000000000000000000" pitchFamily="2" charset="-34"/>
                <a:cs typeface="Block" panose="02000000000000000000" pitchFamily="2" charset="-34"/>
              </a:rPr>
              <a:t>Arcade shooting</a:t>
            </a:r>
            <a:endParaRPr 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lock" panose="02000000000000000000" pitchFamily="2" charset="-34"/>
              <a:cs typeface="Block" panose="02000000000000000000" pitchFamily="2" charset="-34"/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th-TH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lock" panose="02000000000000000000" pitchFamily="2" charset="-34"/>
                <a:cs typeface="Block" panose="02000000000000000000" pitchFamily="2" charset="-34"/>
              </a:rPr>
              <a:t>สร้างจาก ภาษา </a:t>
            </a:r>
            <a:r>
              <a:rPr lang="en-US" sz="3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lock" panose="02000000000000000000" pitchFamily="2" charset="-34"/>
                <a:cs typeface="Block" panose="02000000000000000000" pitchFamily="2" charset="-34"/>
              </a:rPr>
              <a:t>Python,photoshop</a:t>
            </a:r>
            <a:r>
              <a:rPr lang="en-US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lock" panose="02000000000000000000" pitchFamily="2" charset="-34"/>
                <a:cs typeface="Block" panose="02000000000000000000" pitchFamily="2" charset="-34"/>
              </a:rPr>
              <a:t> </a:t>
            </a:r>
            <a:r>
              <a:rPr lang="th-TH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lock" panose="02000000000000000000" pitchFamily="2" charset="-34"/>
                <a:cs typeface="Block" panose="02000000000000000000" pitchFamily="2" charset="-34"/>
              </a:rPr>
              <a:t>และอื่นๆ</a:t>
            </a:r>
            <a:endParaRPr lang="th-TH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lock" panose="02000000000000000000" pitchFamily="2" charset="-34"/>
              <a:cs typeface="Block" panose="02000000000000000000" pitchFamily="2" charset="-34"/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lock" panose="02000000000000000000" pitchFamily="2" charset="-34"/>
                <a:cs typeface="Block" panose="02000000000000000000" pitchFamily="2" charset="-34"/>
              </a:rPr>
              <a:t>Run </a:t>
            </a:r>
            <a:r>
              <a:rPr lang="th-TH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lock" panose="02000000000000000000" pitchFamily="2" charset="-34"/>
                <a:cs typeface="Block" panose="02000000000000000000" pitchFamily="2" charset="-34"/>
              </a:rPr>
              <a:t>บน </a:t>
            </a:r>
            <a:r>
              <a:rPr lang="en-US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lock" panose="02000000000000000000" pitchFamily="2" charset="-34"/>
                <a:cs typeface="Block" panose="02000000000000000000" pitchFamily="2" charset="-34"/>
              </a:rPr>
              <a:t>pc </a:t>
            </a:r>
            <a:endParaRPr 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lock" panose="02000000000000000000" pitchFamily="2" charset="-34"/>
              <a:cs typeface="Block" panose="02000000000000000000" pitchFamily="2" charset="-34"/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th-TH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lock" panose="02000000000000000000" pitchFamily="2" charset="-34"/>
                <a:cs typeface="Block" panose="02000000000000000000" pitchFamily="2" charset="-34"/>
              </a:rPr>
              <a:t>สามารถพัฒนาให้ใช้เมาส์ในการเคลื่อนที่แทนได้ทุกทิศทาง และศัตรูที่หลากหลายมากขึ้น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th-TH" sz="3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lock" panose="02000000000000000000" pitchFamily="2" charset="-34"/>
              <a:cs typeface="Block" panose="02000000000000000000" pitchFamily="2" charset="-34"/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lock" panose="02000000000000000000" pitchFamily="2" charset="-34"/>
              <a:cs typeface="Block" panose="020000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36008416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0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54B742-D70A-4728-8F73-2010548BA7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9137" y="221907"/>
            <a:ext cx="7886700" cy="1325563"/>
          </a:xfrm>
        </p:spPr>
        <p:txBody>
          <a:bodyPr>
            <a:normAutofit/>
          </a:bodyPr>
          <a:lstStyle/>
          <a:p>
            <a:r>
              <a:rPr lang="en-US" sz="6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  <a:latin typeface="Block" panose="02000000000000000000" pitchFamily="2" charset="-34"/>
                <a:cs typeface="Block" panose="02000000000000000000" pitchFamily="2" charset="-34"/>
              </a:rPr>
              <a:t>Control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6098AC-E196-40FC-8C4E-3C880FB96F1F}"/>
              </a:ext>
            </a:extLst>
          </p:cNvPr>
          <p:cNvSpPr txBox="1"/>
          <p:nvPr/>
        </p:nvSpPr>
        <p:spPr>
          <a:xfrm>
            <a:off x="2216227" y="1685088"/>
            <a:ext cx="5173211" cy="486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200" b="1" dirty="0">
                <a:solidFill>
                  <a:srgbClr val="FFCC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lock" panose="02000000000000000000" pitchFamily="2" charset="-34"/>
                <a:cs typeface="Block" panose="02000000000000000000" pitchFamily="2" charset="-34"/>
              </a:rPr>
              <a:t>Arrow key (</a:t>
            </a:r>
            <a:r>
              <a:rPr lang="th-TH" sz="3200" b="1" dirty="0">
                <a:solidFill>
                  <a:srgbClr val="FFCC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lock" panose="02000000000000000000" pitchFamily="2" charset="-34"/>
                <a:cs typeface="Block" panose="02000000000000000000" pitchFamily="2" charset="-34"/>
              </a:rPr>
              <a:t>ลูกศรซ้ายขวา</a:t>
            </a:r>
            <a:r>
              <a:rPr lang="en-US" sz="3200" b="1" dirty="0">
                <a:solidFill>
                  <a:srgbClr val="FFCC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lock" panose="02000000000000000000" pitchFamily="2" charset="-34"/>
                <a:cs typeface="Block" panose="02000000000000000000" pitchFamily="2" charset="-34"/>
              </a:rPr>
              <a:t>)</a:t>
            </a:r>
          </a:p>
          <a:p>
            <a:r>
              <a:rPr lang="en-US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lock" panose="02000000000000000000" pitchFamily="2" charset="-34"/>
                <a:cs typeface="Block" panose="02000000000000000000" pitchFamily="2" charset="-34"/>
              </a:rPr>
              <a:t>	</a:t>
            </a:r>
            <a:r>
              <a:rPr lang="th-TH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lock" panose="02000000000000000000" pitchFamily="2" charset="-34"/>
                <a:cs typeface="Block" panose="02000000000000000000" pitchFamily="2" charset="-34"/>
              </a:rPr>
              <a:t>เพื่อ เคลื่อนที่ไปซ้าย หรือ ขวา</a:t>
            </a:r>
            <a:endParaRPr lang="en-US" sz="3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lock" panose="02000000000000000000" pitchFamily="2" charset="-34"/>
              <a:cs typeface="Block" panose="02000000000000000000" pitchFamily="2" charset="-34"/>
            </a:endParaRPr>
          </a:p>
          <a:p>
            <a:pPr marL="171450" indent="-171450">
              <a:buFont typeface="Wingdings" panose="05000000000000000000" pitchFamily="2" charset="2"/>
              <a:buChar char="q"/>
            </a:pPr>
            <a:endParaRPr lang="th-TH" sz="11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lock" panose="02000000000000000000" pitchFamily="2" charset="-34"/>
              <a:cs typeface="Block" panose="02000000000000000000" pitchFamily="2" charset="-34"/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200" b="1" dirty="0">
                <a:solidFill>
                  <a:srgbClr val="FFCC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lock" panose="02000000000000000000" pitchFamily="2" charset="-34"/>
                <a:cs typeface="Block" panose="02000000000000000000" pitchFamily="2" charset="-34"/>
              </a:rPr>
              <a:t>Space bar </a:t>
            </a:r>
          </a:p>
          <a:p>
            <a:r>
              <a:rPr lang="en-US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lock" panose="02000000000000000000" pitchFamily="2" charset="-34"/>
                <a:cs typeface="Block" panose="02000000000000000000" pitchFamily="2" charset="-34"/>
              </a:rPr>
              <a:t>	</a:t>
            </a:r>
            <a:r>
              <a:rPr lang="th-TH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lock" panose="02000000000000000000" pitchFamily="2" charset="-34"/>
                <a:cs typeface="Block" panose="02000000000000000000" pitchFamily="2" charset="-34"/>
              </a:rPr>
              <a:t>เพื่อยิง</a:t>
            </a:r>
            <a:endParaRPr lang="en-US" sz="3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lock" panose="02000000000000000000" pitchFamily="2" charset="-34"/>
              <a:cs typeface="Block" panose="02000000000000000000" pitchFamily="2" charset="-34"/>
            </a:endParaRPr>
          </a:p>
          <a:p>
            <a:pPr marL="171450" indent="-171450">
              <a:buFont typeface="Wingdings" panose="05000000000000000000" pitchFamily="2" charset="2"/>
              <a:buChar char="q"/>
            </a:pPr>
            <a:endParaRPr lang="th-TH" sz="11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lock" panose="02000000000000000000" pitchFamily="2" charset="-34"/>
              <a:cs typeface="Block" panose="02000000000000000000" pitchFamily="2" charset="-34"/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th-TH" sz="3200" b="1" dirty="0">
                <a:solidFill>
                  <a:srgbClr val="FFCC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lock" panose="02000000000000000000" pitchFamily="2" charset="-34"/>
                <a:cs typeface="Block" panose="02000000000000000000" pitchFamily="2" charset="-34"/>
              </a:rPr>
              <a:t>หลบอุปสรรคต่างๆ</a:t>
            </a:r>
            <a:endParaRPr lang="en-US" sz="3200" b="1" dirty="0">
              <a:solidFill>
                <a:srgbClr val="FFCC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lock" panose="02000000000000000000" pitchFamily="2" charset="-34"/>
              <a:cs typeface="Block" panose="02000000000000000000" pitchFamily="2" charset="-34"/>
            </a:endParaRPr>
          </a:p>
          <a:p>
            <a:r>
              <a:rPr lang="en-US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lock" panose="02000000000000000000" pitchFamily="2" charset="-34"/>
                <a:cs typeface="Block" panose="02000000000000000000" pitchFamily="2" charset="-34"/>
              </a:rPr>
              <a:t>	</a:t>
            </a:r>
            <a:r>
              <a:rPr lang="th-TH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lock" panose="02000000000000000000" pitchFamily="2" charset="-34"/>
                <a:cs typeface="Block" panose="02000000000000000000" pitchFamily="2" charset="-34"/>
              </a:rPr>
              <a:t>เพื่อสะสมคะแนนให้ได้สูงที่สุด โดยมีชีวิตที่จำกัด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th-TH" sz="3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lock" panose="02000000000000000000" pitchFamily="2" charset="-34"/>
              <a:cs typeface="Block" panose="02000000000000000000" pitchFamily="2" charset="-34"/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th-TH" sz="3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lock" panose="02000000000000000000" pitchFamily="2" charset="-34"/>
              <a:cs typeface="Block" panose="02000000000000000000" pitchFamily="2" charset="-34"/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lock" panose="02000000000000000000" pitchFamily="2" charset="-34"/>
              <a:cs typeface="Block" panose="020000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43411334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0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A630DB7-3BE2-47F6-BE43-8865AA45B926}"/>
              </a:ext>
            </a:extLst>
          </p:cNvPr>
          <p:cNvSpPr txBox="1"/>
          <p:nvPr/>
        </p:nvSpPr>
        <p:spPr>
          <a:xfrm>
            <a:off x="1288973" y="319488"/>
            <a:ext cx="686117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6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  <a:latin typeface="Block" panose="02000000000000000000" pitchFamily="2" charset="-34"/>
                <a:cs typeface="Block" panose="02000000000000000000" pitchFamily="2" charset="-34"/>
              </a:rPr>
              <a:t>จุดเด่นและข้อจำกัดของโปรแกรม</a:t>
            </a:r>
            <a:endParaRPr lang="en-US" sz="6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C0C0C0"/>
              </a:highlight>
              <a:latin typeface="Block" panose="02000000000000000000" pitchFamily="2" charset="-34"/>
              <a:cs typeface="Block" panose="02000000000000000000" pitchFamily="2" charset="-34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9877A7-532E-4008-9F99-E0E29168CE97}"/>
              </a:ext>
            </a:extLst>
          </p:cNvPr>
          <p:cNvSpPr txBox="1"/>
          <p:nvPr/>
        </p:nvSpPr>
        <p:spPr>
          <a:xfrm>
            <a:off x="929900" y="1817782"/>
            <a:ext cx="337955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th-TH" sz="3200" b="1" dirty="0">
                <a:solidFill>
                  <a:srgbClr val="FFCC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lock" panose="02000000000000000000" pitchFamily="2" charset="-34"/>
                <a:cs typeface="Block" panose="02000000000000000000" pitchFamily="2" charset="-34"/>
              </a:rPr>
              <a:t>จุดเด่น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th-TH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lock" panose="02000000000000000000" pitchFamily="2" charset="-34"/>
                <a:cs typeface="Block" panose="02000000000000000000" pitchFamily="2" charset="-34"/>
              </a:rPr>
              <a:t>ตัวเกมสามารถเข้าใจได้ง่าย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th-TH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lock" panose="02000000000000000000" pitchFamily="2" charset="-34"/>
                <a:cs typeface="Block" panose="02000000000000000000" pitchFamily="2" charset="-34"/>
              </a:rPr>
              <a:t>เป็นเกมแบบ </a:t>
            </a:r>
            <a:r>
              <a:rPr 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lock" panose="02000000000000000000" pitchFamily="2" charset="-34"/>
                <a:cs typeface="Block" panose="02000000000000000000" pitchFamily="2" charset="-34"/>
              </a:rPr>
              <a:t>endless</a:t>
            </a:r>
            <a:r>
              <a:rPr lang="th-TH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lock" panose="02000000000000000000" pitchFamily="2" charset="-34"/>
                <a:cs typeface="Block" panose="02000000000000000000" pitchFamily="2" charset="-34"/>
              </a:rPr>
              <a:t> หรือนับคะแนนไปเรื่อยๆจนกว่าจะจบเกม</a:t>
            </a:r>
          </a:p>
          <a:p>
            <a:pPr>
              <a:buFontTx/>
              <a:buChar char="-"/>
            </a:pPr>
            <a:endParaRPr lang="th-TH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lock" panose="02000000000000000000" pitchFamily="2" charset="-34"/>
              <a:cs typeface="Block" panose="02000000000000000000" pitchFamily="2" charset="-34"/>
            </a:endParaRPr>
          </a:p>
          <a:p>
            <a:endParaRPr 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lock" panose="02000000000000000000" pitchFamily="2" charset="-34"/>
              <a:cs typeface="Block" panose="02000000000000000000" pitchFamily="2" charset="-3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C701F2-E03B-4ECD-A09C-33F7D8071858}"/>
              </a:ext>
            </a:extLst>
          </p:cNvPr>
          <p:cNvSpPr txBox="1"/>
          <p:nvPr/>
        </p:nvSpPr>
        <p:spPr>
          <a:xfrm>
            <a:off x="4677556" y="1817782"/>
            <a:ext cx="376932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th-TH" sz="3200" b="1" dirty="0">
                <a:solidFill>
                  <a:srgbClr val="FFCC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lock" panose="02000000000000000000" pitchFamily="2" charset="-34"/>
                <a:cs typeface="Block" panose="02000000000000000000" pitchFamily="2" charset="-34"/>
              </a:rPr>
              <a:t>ข้อจำกัด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th-TH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lock" panose="02000000000000000000" pitchFamily="2" charset="-34"/>
                <a:cs typeface="Block" panose="02000000000000000000" pitchFamily="2" charset="-34"/>
              </a:rPr>
              <a:t>จะใช้คีบอร์ดในการบังคับยิง และการเคลื่อนที่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th-TH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lock" panose="02000000000000000000" pitchFamily="2" charset="-34"/>
                <a:cs typeface="Block" panose="02000000000000000000" pitchFamily="2" charset="-34"/>
              </a:rPr>
              <a:t>มีการเล่นที่จำเจ</a:t>
            </a:r>
            <a:endParaRPr lang="en-US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lock" panose="02000000000000000000" pitchFamily="2" charset="-34"/>
              <a:cs typeface="Block" panose="02000000000000000000" pitchFamily="2" charset="-34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th-TH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lock" panose="02000000000000000000" pitchFamily="2" charset="-34"/>
                <a:cs typeface="Block" panose="02000000000000000000" pitchFamily="2" charset="-34"/>
              </a:rPr>
              <a:t>การเล่นง่ายเกินไป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79359386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0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8973A20-1858-4A00-9D2F-5A23D7566D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188" y="2012352"/>
            <a:ext cx="1914552" cy="306868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BDB845D-6775-42FC-A928-6FEE87B1FD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6591" y="2012352"/>
            <a:ext cx="1921298" cy="306868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47CB9C7-7832-4F16-919F-4FC6B901FA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1189" y="2012352"/>
            <a:ext cx="1913598" cy="307638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9DDEF0B-253D-4899-90D6-7257C52C3A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0" y="2012352"/>
            <a:ext cx="1924675" cy="307638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EFD4F78-E5AE-40FA-B5A3-DA84D53F7698}"/>
              </a:ext>
            </a:extLst>
          </p:cNvPr>
          <p:cNvSpPr txBox="1"/>
          <p:nvPr/>
        </p:nvSpPr>
        <p:spPr>
          <a:xfrm>
            <a:off x="2711555" y="425512"/>
            <a:ext cx="372089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  <a:latin typeface="Block" panose="02000000000000000000" pitchFamily="2" charset="-34"/>
                <a:cs typeface="Block" panose="02000000000000000000" pitchFamily="2" charset="-34"/>
              </a:rPr>
              <a:t>Game snapshot</a:t>
            </a:r>
          </a:p>
        </p:txBody>
      </p:sp>
    </p:spTree>
    <p:extLst>
      <p:ext uri="{BB962C8B-B14F-4D97-AF65-F5344CB8AC3E}">
        <p14:creationId xmlns:p14="http://schemas.microsoft.com/office/powerpoint/2010/main" val="403008690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0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965624-778D-4F43-880C-E9FB6B7519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4290" y="258884"/>
            <a:ext cx="7886700" cy="1325563"/>
          </a:xfrm>
        </p:spPr>
        <p:txBody>
          <a:bodyPr>
            <a:normAutofit/>
          </a:bodyPr>
          <a:lstStyle/>
          <a:p>
            <a:r>
              <a:rPr lang="en-US" sz="6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  <a:latin typeface="Block" panose="02000000000000000000" pitchFamily="2" charset="-34"/>
                <a:cs typeface="Block" panose="02000000000000000000" pitchFamily="2" charset="-34"/>
              </a:rPr>
              <a:t>Game Mechanics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3DB073-3AC6-4D02-B3BC-A4063D0412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0131" y="1825625"/>
            <a:ext cx="3943350" cy="4351338"/>
          </a:xfrm>
        </p:spPr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>
                <a:solidFill>
                  <a:srgbClr val="FFCC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lock" panose="02000000000000000000" pitchFamily="2" charset="-34"/>
                <a:cs typeface="Block" panose="02000000000000000000" pitchFamily="2" charset="-34"/>
              </a:rPr>
              <a:t> HP Bar</a:t>
            </a:r>
          </a:p>
          <a:p>
            <a:pPr marL="0" indent="0">
              <a:buNone/>
            </a:pPr>
            <a:r>
              <a:rPr lang="th-TH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lock" panose="02000000000000000000" pitchFamily="2" charset="-34"/>
                <a:cs typeface="Block" panose="02000000000000000000" pitchFamily="2" charset="-34"/>
              </a:rPr>
              <a:t>ผู้เล่นอาจจะไม่ตายในการโดนดาเมจเพียงครั้งเดียว โดยจะขึ้นอยู่กับขนาดของอุกกาบาต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>
                <a:solidFill>
                  <a:srgbClr val="FFCC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lock" panose="02000000000000000000" pitchFamily="2" charset="-34"/>
                <a:cs typeface="Block" panose="02000000000000000000" pitchFamily="2" charset="-34"/>
              </a:rPr>
              <a:t> 3 Life</a:t>
            </a:r>
          </a:p>
          <a:p>
            <a:pPr marL="0" indent="0">
              <a:buNone/>
            </a:pPr>
            <a:r>
              <a:rPr lang="th-TH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lock" panose="02000000000000000000" pitchFamily="2" charset="-34"/>
                <a:cs typeface="Block" panose="02000000000000000000" pitchFamily="2" charset="-34"/>
              </a:rPr>
              <a:t>เมื่อผู้เล่นโดนดาเมจจนครบกำหนด ผู้เล่นจะเสีย1ชีวิต และเมื่อเสีย3ชีวิตถือว่าจบเกม</a:t>
            </a:r>
          </a:p>
          <a:p>
            <a:pPr marL="0" indent="0">
              <a:buNone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lock" panose="02000000000000000000" pitchFamily="2" charset="-34"/>
              <a:cs typeface="Block" panose="02000000000000000000" pitchFamily="2" charset="-3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1DBE0A-10DD-47A1-BCA5-095FFBCBC275}"/>
              </a:ext>
            </a:extLst>
          </p:cNvPr>
          <p:cNvSpPr txBox="1"/>
          <p:nvPr/>
        </p:nvSpPr>
        <p:spPr>
          <a:xfrm>
            <a:off x="4653481" y="1825625"/>
            <a:ext cx="435471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FFCC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lock" panose="02000000000000000000" pitchFamily="2" charset="-34"/>
                <a:cs typeface="Block" panose="02000000000000000000" pitchFamily="2" charset="-34"/>
              </a:rPr>
              <a:t>Items</a:t>
            </a:r>
          </a:p>
          <a:p>
            <a:r>
              <a:rPr lang="th-TH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lock" panose="02000000000000000000" pitchFamily="2" charset="-34"/>
                <a:cs typeface="Block" panose="02000000000000000000" pitchFamily="2" charset="-34"/>
              </a:rPr>
              <a:t>จะมีไอเทมพาวเวอร์อัพสุ่มเกิดทุกๆครั้งที่ผู้เล่นทำลายอุกกาบาตได้ โดยมีโล่และสายฟ้า</a:t>
            </a:r>
            <a:endParaRPr lang="en-US" sz="2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lock" panose="02000000000000000000" pitchFamily="2" charset="-34"/>
              <a:cs typeface="Block" panose="02000000000000000000" pitchFamily="2" charset="-34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DEB44D-BCF8-480D-8AA7-2EF3495FA90F}"/>
              </a:ext>
            </a:extLst>
          </p:cNvPr>
          <p:cNvSpPr txBox="1"/>
          <p:nvPr/>
        </p:nvSpPr>
        <p:spPr>
          <a:xfrm>
            <a:off x="4653481" y="3210620"/>
            <a:ext cx="377529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FFCC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lock" panose="02000000000000000000" pitchFamily="2" charset="-34"/>
                <a:cs typeface="Block" panose="02000000000000000000" pitchFamily="2" charset="-34"/>
              </a:rPr>
              <a:t>Power up</a:t>
            </a:r>
          </a:p>
          <a:p>
            <a:r>
              <a:rPr lang="th-TH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lock" panose="02000000000000000000" pitchFamily="2" charset="-34"/>
                <a:cs typeface="Block" panose="02000000000000000000" pitchFamily="2" charset="-34"/>
              </a:rPr>
              <a:t>คือไอเทมที่ช่วยให้ผู้เล่นเล่นเกมง่ายขึ้นโดย โล่จะเพิ่มพลังชีวิตเมื่อเก็บตอนที่พลังชีวิตไม่เต็ม และสายฟ้าช่วยเพิ่มการโจมตีจากเดิม1</a:t>
            </a:r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lock" panose="02000000000000000000" pitchFamily="2" charset="-34"/>
                <a:cs typeface="Block" panose="02000000000000000000" pitchFamily="2" charset="-34"/>
              </a:rPr>
              <a:t> </a:t>
            </a:r>
            <a:r>
              <a:rPr lang="th-TH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lock" panose="02000000000000000000" pitchFamily="2" charset="-34"/>
                <a:cs typeface="Block" panose="02000000000000000000" pitchFamily="2" charset="-34"/>
              </a:rPr>
              <a:t>โปรเจรไทล์เป็น</a:t>
            </a:r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lock" panose="02000000000000000000" pitchFamily="2" charset="-34"/>
                <a:cs typeface="Block" panose="02000000000000000000" pitchFamily="2" charset="-34"/>
              </a:rPr>
              <a:t> </a:t>
            </a:r>
            <a:r>
              <a:rPr lang="th-TH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lock" panose="02000000000000000000" pitchFamily="2" charset="-34"/>
                <a:cs typeface="Block" panose="02000000000000000000" pitchFamily="2" charset="-34"/>
              </a:rPr>
              <a:t>2</a:t>
            </a:r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lock" panose="02000000000000000000" pitchFamily="2" charset="-34"/>
                <a:cs typeface="Block" panose="02000000000000000000" pitchFamily="2" charset="-34"/>
              </a:rPr>
              <a:t> </a:t>
            </a:r>
            <a:r>
              <a:rPr lang="th-TH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lock" panose="02000000000000000000" pitchFamily="2" charset="-34"/>
                <a:cs typeface="Block" panose="02000000000000000000" pitchFamily="2" charset="-34"/>
              </a:rPr>
              <a:t>โปรเจคไทล์</a:t>
            </a:r>
            <a:endParaRPr lang="en-US" sz="2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lock" panose="02000000000000000000" pitchFamily="2" charset="-34"/>
              <a:cs typeface="Block" panose="02000000000000000000" pitchFamily="2" charset="-34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21AF4-FCCA-4CC1-8882-CF6166640092}"/>
              </a:ext>
            </a:extLst>
          </p:cNvPr>
          <p:cNvSpPr txBox="1"/>
          <p:nvPr/>
        </p:nvSpPr>
        <p:spPr>
          <a:xfrm>
            <a:off x="710131" y="4595615"/>
            <a:ext cx="413446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FFCC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lock" panose="02000000000000000000" pitchFamily="2" charset="-34"/>
                <a:cs typeface="Block" panose="02000000000000000000" pitchFamily="2" charset="-34"/>
              </a:rPr>
              <a:t>Score</a:t>
            </a:r>
          </a:p>
          <a:p>
            <a:r>
              <a:rPr lang="th-TH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lock" panose="02000000000000000000" pitchFamily="2" charset="-34"/>
                <a:cs typeface="Block" panose="02000000000000000000" pitchFamily="2" charset="-34"/>
              </a:rPr>
              <a:t>มีการนับคะแนนทุกครั้งที่ผู้เล่นทำลายอุกกาบาต</a:t>
            </a:r>
            <a:endParaRPr lang="en-US" sz="2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lock" panose="02000000000000000000" pitchFamily="2" charset="-34"/>
              <a:cs typeface="Block" panose="020000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28687448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0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19738B-B086-4C62-A6B4-1FF1E6711A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6579" y="446608"/>
            <a:ext cx="3010842" cy="1325563"/>
          </a:xfrm>
        </p:spPr>
        <p:txBody>
          <a:bodyPr>
            <a:normAutofit/>
          </a:bodyPr>
          <a:lstStyle/>
          <a:p>
            <a:r>
              <a:rPr lang="en-US" sz="6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  <a:latin typeface="Block" panose="02000000000000000000" pitchFamily="2" charset="-34"/>
                <a:cs typeface="Block" panose="02000000000000000000" pitchFamily="2" charset="-34"/>
              </a:rPr>
              <a:t>Credit files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7ACAD3-D888-4D34-B47F-AA6F9D483AF0}"/>
              </a:ext>
            </a:extLst>
          </p:cNvPr>
          <p:cNvSpPr txBox="1"/>
          <p:nvPr/>
        </p:nvSpPr>
        <p:spPr>
          <a:xfrm>
            <a:off x="516048" y="2218099"/>
            <a:ext cx="7646645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lock" panose="02000000000000000000" pitchFamily="2" charset="-34"/>
                <a:cs typeface="Block" panose="02000000000000000000" pitchFamily="2" charset="-34"/>
              </a:rPr>
              <a:t>Sound effects : </a:t>
            </a:r>
            <a:r>
              <a:rPr lang="en-US" sz="3200" b="1" dirty="0" err="1">
                <a:solidFill>
                  <a:srgbClr val="FFCC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lock" panose="02000000000000000000" pitchFamily="2" charset="-34"/>
                <a:cs typeface="Block" panose="02000000000000000000" pitchFamily="2" charset="-34"/>
              </a:rPr>
              <a:t>LittleRobotSoundFactory</a:t>
            </a:r>
            <a:r>
              <a:rPr 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lock" panose="02000000000000000000" pitchFamily="2" charset="-34"/>
                <a:cs typeface="Block" panose="02000000000000000000" pitchFamily="2" charset="-34"/>
              </a:rPr>
              <a:t> from Freesound.org</a:t>
            </a:r>
          </a:p>
          <a:p>
            <a:r>
              <a:rPr 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lock" panose="02000000000000000000" pitchFamily="2" charset="-34"/>
                <a:cs typeface="Block" panose="02000000000000000000" pitchFamily="2" charset="-34"/>
              </a:rPr>
              <a:t>Sound effects : </a:t>
            </a:r>
            <a:r>
              <a:rPr lang="en-US" sz="3200" b="1" dirty="0">
                <a:solidFill>
                  <a:srgbClr val="FFCC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lock" panose="02000000000000000000" pitchFamily="2" charset="-34"/>
                <a:cs typeface="Block" panose="02000000000000000000" pitchFamily="2" charset="-34"/>
              </a:rPr>
              <a:t>Kenney</a:t>
            </a:r>
            <a:r>
              <a:rPr 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lock" panose="02000000000000000000" pitchFamily="2" charset="-34"/>
                <a:cs typeface="Block" panose="02000000000000000000" pitchFamily="2" charset="-34"/>
              </a:rPr>
              <a:t> from Kenney.nl</a:t>
            </a:r>
          </a:p>
          <a:p>
            <a:r>
              <a:rPr 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lock" panose="02000000000000000000" pitchFamily="2" charset="-34"/>
                <a:cs typeface="Block" panose="02000000000000000000" pitchFamily="2" charset="-34"/>
              </a:rPr>
              <a:t>Arts : </a:t>
            </a:r>
            <a:r>
              <a:rPr lang="en-US" sz="3200" b="1" dirty="0">
                <a:solidFill>
                  <a:srgbClr val="FFCC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lock" panose="02000000000000000000" pitchFamily="2" charset="-34"/>
                <a:cs typeface="Block" panose="02000000000000000000" pitchFamily="2" charset="-34"/>
              </a:rPr>
              <a:t>Kenney</a:t>
            </a:r>
            <a:r>
              <a:rPr 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lock" panose="02000000000000000000" pitchFamily="2" charset="-34"/>
                <a:cs typeface="Block" panose="02000000000000000000" pitchFamily="2" charset="-34"/>
              </a:rPr>
              <a:t> from Kenney.nl</a:t>
            </a:r>
          </a:p>
          <a:p>
            <a:r>
              <a:rPr 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lock" panose="02000000000000000000" pitchFamily="2" charset="-34"/>
                <a:cs typeface="Block" panose="02000000000000000000" pitchFamily="2" charset="-34"/>
              </a:rPr>
              <a:t>Background sound : </a:t>
            </a:r>
            <a:r>
              <a:rPr lang="en-US" sz="3200" b="1" dirty="0">
                <a:solidFill>
                  <a:srgbClr val="FFCC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lock" panose="02000000000000000000" pitchFamily="2" charset="-34"/>
                <a:cs typeface="Block" panose="02000000000000000000" pitchFamily="2" charset="-34"/>
              </a:rPr>
              <a:t>Martin </a:t>
            </a:r>
            <a:r>
              <a:rPr lang="en-US" sz="3200" b="1" dirty="0" err="1">
                <a:solidFill>
                  <a:srgbClr val="FFCC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lock" panose="02000000000000000000" pitchFamily="2" charset="-34"/>
                <a:cs typeface="Block" panose="02000000000000000000" pitchFamily="2" charset="-34"/>
              </a:rPr>
              <a:t>Bersier</a:t>
            </a:r>
            <a:r>
              <a:rPr lang="en-US" sz="3200" b="1" dirty="0">
                <a:solidFill>
                  <a:srgbClr val="FFCC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lock" panose="02000000000000000000" pitchFamily="2" charset="-34"/>
                <a:cs typeface="Block" panose="02000000000000000000" pitchFamily="2" charset="-34"/>
              </a:rPr>
              <a:t> </a:t>
            </a:r>
            <a:r>
              <a:rPr 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lock" panose="02000000000000000000" pitchFamily="2" charset="-34"/>
                <a:cs typeface="Block" panose="02000000000000000000" pitchFamily="2" charset="-34"/>
              </a:rPr>
              <a:t>from Youtube.com</a:t>
            </a:r>
          </a:p>
        </p:txBody>
      </p:sp>
    </p:spTree>
    <p:extLst>
      <p:ext uri="{BB962C8B-B14F-4D97-AF65-F5344CB8AC3E}">
        <p14:creationId xmlns:p14="http://schemas.microsoft.com/office/powerpoint/2010/main" val="404408489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0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4B087-92D1-4FCF-8C06-C5644B05DB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1022" y="500062"/>
            <a:ext cx="2521956" cy="1325563"/>
          </a:xfrm>
        </p:spPr>
        <p:txBody>
          <a:bodyPr>
            <a:normAutofit/>
          </a:bodyPr>
          <a:lstStyle/>
          <a:p>
            <a:r>
              <a:rPr lang="th-TH" sz="6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  <a:latin typeface="Block" panose="02000000000000000000" pitchFamily="2" charset="-34"/>
                <a:cs typeface="Block" panose="02000000000000000000" pitchFamily="2" charset="-34"/>
              </a:rPr>
              <a:t>สมาชิกกลุ่ม</a:t>
            </a:r>
            <a:endParaRPr lang="en-US" sz="6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C0C0C0"/>
              </a:highlight>
              <a:latin typeface="Block" panose="02000000000000000000" pitchFamily="2" charset="-34"/>
              <a:cs typeface="Block" panose="02000000000000000000" pitchFamily="2" charset="-3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A357B1-619F-4781-9CEE-86EB50284B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35756" y="2006600"/>
            <a:ext cx="5072487" cy="4351338"/>
          </a:xfrm>
        </p:spPr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lock" panose="02000000000000000000" pitchFamily="2" charset="-34"/>
                <a:cs typeface="Block" panose="02000000000000000000" pitchFamily="2" charset="-34"/>
              </a:rPr>
              <a:t> </a:t>
            </a:r>
            <a:r>
              <a:rPr lang="th-TH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lock" panose="02000000000000000000" pitchFamily="2" charset="-34"/>
                <a:cs typeface="Block" panose="02000000000000000000" pitchFamily="2" charset="-34"/>
              </a:rPr>
              <a:t>นาย    ณัฐภัทร     เลาหพัฒนาเลิศ </a:t>
            </a: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lock" panose="02000000000000000000" pitchFamily="2" charset="-34"/>
                <a:cs typeface="Block" panose="02000000000000000000" pitchFamily="2" charset="-34"/>
              </a:rPr>
              <a:t> </a:t>
            </a:r>
            <a:r>
              <a:rPr lang="th-TH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lock" panose="02000000000000000000" pitchFamily="2" charset="-34"/>
                <a:cs typeface="Block" panose="02000000000000000000" pitchFamily="2" charset="-34"/>
              </a:rPr>
              <a:t>580510507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lock" panose="02000000000000000000" pitchFamily="2" charset="-34"/>
                <a:cs typeface="Block" panose="02000000000000000000" pitchFamily="2" charset="-34"/>
              </a:rPr>
              <a:t> </a:t>
            </a:r>
            <a:r>
              <a:rPr lang="th-TH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lock" panose="02000000000000000000" pitchFamily="2" charset="-34"/>
                <a:cs typeface="Block" panose="02000000000000000000" pitchFamily="2" charset="-34"/>
              </a:rPr>
              <a:t>นาย    เกียรติศักดิ์  วงศ์สถาน      </a:t>
            </a: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lock" panose="02000000000000000000" pitchFamily="2" charset="-34"/>
                <a:cs typeface="Block" panose="02000000000000000000" pitchFamily="2" charset="-34"/>
              </a:rPr>
              <a:t>  </a:t>
            </a:r>
            <a:r>
              <a:rPr lang="th-TH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lock" panose="02000000000000000000" pitchFamily="2" charset="-34"/>
                <a:cs typeface="Block" panose="02000000000000000000" pitchFamily="2" charset="-34"/>
              </a:rPr>
              <a:t>600510532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lock" panose="02000000000000000000" pitchFamily="2" charset="-34"/>
                <a:cs typeface="Block" panose="02000000000000000000" pitchFamily="2" charset="-34"/>
              </a:rPr>
              <a:t> </a:t>
            </a:r>
            <a:r>
              <a:rPr lang="th-TH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lock" panose="02000000000000000000" pitchFamily="2" charset="-34"/>
                <a:cs typeface="Block" panose="02000000000000000000" pitchFamily="2" charset="-34"/>
              </a:rPr>
              <a:t>นาย    จักรกฤษณ์  บุญเนตร       </a:t>
            </a: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lock" panose="02000000000000000000" pitchFamily="2" charset="-34"/>
                <a:cs typeface="Block" panose="02000000000000000000" pitchFamily="2" charset="-34"/>
              </a:rPr>
              <a:t> </a:t>
            </a:r>
            <a:r>
              <a:rPr lang="th-TH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lock" panose="02000000000000000000" pitchFamily="2" charset="-34"/>
                <a:cs typeface="Block" panose="02000000000000000000" pitchFamily="2" charset="-34"/>
              </a:rPr>
              <a:t>600510533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lock" panose="02000000000000000000" pitchFamily="2" charset="-34"/>
                <a:cs typeface="Block" panose="02000000000000000000" pitchFamily="2" charset="-34"/>
              </a:rPr>
              <a:t> </a:t>
            </a:r>
            <a:r>
              <a:rPr lang="th-TH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lock" panose="02000000000000000000" pitchFamily="2" charset="-34"/>
                <a:cs typeface="Block" panose="02000000000000000000" pitchFamily="2" charset="-34"/>
              </a:rPr>
              <a:t>นางสาว ศิริลักษณ์   ใจงาม          </a:t>
            </a: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lock" panose="02000000000000000000" pitchFamily="2" charset="-34"/>
                <a:cs typeface="Block" panose="02000000000000000000" pitchFamily="2" charset="-34"/>
              </a:rPr>
              <a:t> </a:t>
            </a:r>
            <a:r>
              <a:rPr lang="th-TH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lock" panose="02000000000000000000" pitchFamily="2" charset="-34"/>
                <a:cs typeface="Block" panose="02000000000000000000" pitchFamily="2" charset="-34"/>
              </a:rPr>
              <a:t>600510579</a:t>
            </a:r>
          </a:p>
          <a:p>
            <a:pPr marL="0" indent="0">
              <a:buNone/>
            </a:pPr>
            <a:endParaRPr lang="th-TH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lock" panose="02000000000000000000" pitchFamily="2" charset="-34"/>
              <a:cs typeface="Block" panose="02000000000000000000" pitchFamily="2" charset="-34"/>
            </a:endParaRPr>
          </a:p>
          <a:p>
            <a:endParaRPr 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lock" panose="02000000000000000000" pitchFamily="2" charset="-34"/>
              <a:cs typeface="Block" panose="020000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97209667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109</TotalTime>
  <Words>305</Words>
  <Application>Microsoft Office PowerPoint</Application>
  <PresentationFormat>On-screen Show (4:3)</PresentationFormat>
  <Paragraphs>49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Calibri</vt:lpstr>
      <vt:lpstr>Wingdings</vt:lpstr>
      <vt:lpstr>Arial</vt:lpstr>
      <vt:lpstr>NebulousRegular</vt:lpstr>
      <vt:lpstr>Block</vt:lpstr>
      <vt:lpstr>Calibri Light</vt:lpstr>
      <vt:lpstr>Office Theme</vt:lpstr>
      <vt:lpstr>PowerPoint Presentation</vt:lpstr>
      <vt:lpstr>PowerPoint Presentation</vt:lpstr>
      <vt:lpstr>PowerPoint Presentation</vt:lpstr>
      <vt:lpstr>Control</vt:lpstr>
      <vt:lpstr>PowerPoint Presentation</vt:lpstr>
      <vt:lpstr>PowerPoint Presentation</vt:lpstr>
      <vt:lpstr>Game Mechanics</vt:lpstr>
      <vt:lpstr>Credit files</vt:lpstr>
      <vt:lpstr>สมาชิกกลุ่ม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KEATTISAK WONGSATAN</dc:creator>
  <cp:lastModifiedBy>KEATTISAK WONGSATAN</cp:lastModifiedBy>
  <cp:revision>13</cp:revision>
  <dcterms:created xsi:type="dcterms:W3CDTF">2018-04-26T16:54:24Z</dcterms:created>
  <dcterms:modified xsi:type="dcterms:W3CDTF">2018-04-26T18:44:13Z</dcterms:modified>
</cp:coreProperties>
</file>